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0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30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8" r:id="rId52"/>
    <p:sldId id="309" r:id="rId53"/>
    <p:sldId id="310" r:id="rId54"/>
    <p:sldId id="318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9" r:id="rId63"/>
    <p:sldId id="320" r:id="rId64"/>
    <p:sldId id="321" r:id="rId65"/>
    <p:sldId id="322" r:id="rId66"/>
    <p:sldId id="323" r:id="rId6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99D6D-46F3-45CF-91EC-A8E95302B62C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8C8C4-8610-46E3-BF8E-26C045B35F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44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8C8C4-8610-46E3-BF8E-26C045B35FCA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F4DDF-63DB-2A1C-B93D-0378E2B32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26929C-7842-391B-3B3F-818F90B05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DC0F8D-3E06-628D-A538-02B5B916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7CB7D5-735F-54B7-6300-889DA83E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F40B3B-A269-C8EE-152A-46A62C6D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34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C1EBA-A145-D9E9-2E7F-677F60A9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EC70C4-E764-504E-7AB6-1CE0D64A3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481EA5-48C0-9D6D-1E4C-D34ACCF2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0F1BE2-131F-EA65-77AD-C741D0E1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AECC1C-EFD1-92FE-9531-B6734F41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47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5E596F-2FE5-09AA-68D6-63A695901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4B5CAC-E2E2-76F8-F785-A8F7E065F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E19129-D5D0-FDDC-22AD-BAF74A86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F66E88-8C4C-160F-7133-63466635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40FC8D-58E9-53DE-9DA7-B070BEE0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98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A82E0-5F6A-72DA-BB25-8901685F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7C9087-DE09-8D26-AE52-F619FF88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66F24B-CEF8-17C0-9B19-605AC9B2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154B80-F0C6-C516-2A60-285B0736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373C1A-8CDB-1530-AA66-C11B1F75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40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012C0-8320-DC86-D4F7-99B1F035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62DA70-C507-628D-13D1-BB098BCD6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CF513E-8055-5CF7-0027-E1222122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3A7912-C968-0935-07C7-49291856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D372A7-8B1F-0223-A781-29C43123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80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CCCF3-EE99-4FCA-AC0F-C6B2D430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D42414-FBA0-B95A-CF66-C2F9382FA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0789B3-3FA3-54E3-8F6E-21DC07B66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C303B4-C3AB-EBBE-46F9-83C654C3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43C3FB-753B-8C5B-4D58-FF36089C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54BF94-5098-2DD2-04FF-0190463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66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40505-D67A-8E1B-45F2-C19EAD05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F9B759-496B-FB2C-EBAD-4F73D0777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8B37A5-3C15-5BC8-35E0-CA2861691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1FFC26-C94B-8B74-C7B1-7C9FB5267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3A87D35-DA99-4F7E-27B3-2A167754D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82E5F5E-9325-6C99-EF7A-98EA7253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0EE713C-BF19-058F-327D-39A19D5B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9B4A14-288E-3639-893B-711B2515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1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54BCE-A02C-3045-6836-F059A45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7A2FD4-968E-CA6E-E43A-351433FA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CDE0FE-BA14-7168-E654-FCC0C7CF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60694C-9844-6FF7-B4AD-94E566E7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2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2D44EF-B907-E740-D54A-E405140F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9443EB-40A0-B752-014B-8CE13A83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23D026-A205-8DCC-AA12-7EF2FD58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51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3B40E-5C52-155D-8A32-58107517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8ED9E-1749-464F-B0E4-DE2C1AA0C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72686C-6B97-FCC4-C135-CB88B6127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264D04-5A50-3052-D59E-2FC1E816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119B10-829D-570D-B32C-1689C639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DB5CD-313A-7BEE-AB52-006AF480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1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971A3-BCD8-7E85-FAE7-AE8F7552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86ABB4A-D338-0EFD-D0E9-01858BBD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6FF298-BEE5-3EE3-6043-30BE50752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E2D3AA-580A-AE0F-CDBA-A66AE166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7446A4-097E-D190-FD6B-DE5D0622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C2A3B7-FE5B-02AB-A10F-52D700E8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81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2352637-8C49-884A-4101-A1907F99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0E0639-4D56-9116-EA89-22E15A1E5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79BD01-4F76-11B4-9AD2-E5F51131E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29F868-5B52-42B2-AE73-F3839A30866A}" type="datetimeFigureOut">
              <a:rPr lang="nl-NL" smtClean="0"/>
              <a:t>17-9-2024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2FD121-D03E-293A-098E-11DBF2F1C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527FF-F5F9-37CD-E8B7-CAE7F62E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E59FA-EE99-421F-A711-C9D4E03A9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30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49E2B-7FB4-FB4A-B290-CAB6D1E8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VAARTOCHT 16 SEPTEMBER 2024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2D4BB4C-34C7-3785-420F-6066F8A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28863"/>
            <a:ext cx="7620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2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olk, hemel, water, buitenshuis&#10;&#10;Automatisch gegenereerde beschrijving">
            <a:extLst>
              <a:ext uri="{FF2B5EF4-FFF2-40B4-BE49-F238E27FC236}">
                <a16:creationId xmlns:a16="http://schemas.microsoft.com/office/drawing/2014/main" id="{D231638B-7D3E-6A52-A1FE-72AD8718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2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olk, buitenshuis, hemel, water&#10;&#10;Automatisch gegenereerde beschrijving">
            <a:extLst>
              <a:ext uri="{FF2B5EF4-FFF2-40B4-BE49-F238E27FC236}">
                <a16:creationId xmlns:a16="http://schemas.microsoft.com/office/drawing/2014/main" id="{22F46849-C125-DCD9-BAA5-E678509D5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meubels, persoon, stoel&#10;&#10;Automatisch gegenereerde beschrijving">
            <a:extLst>
              <a:ext uri="{FF2B5EF4-FFF2-40B4-BE49-F238E27FC236}">
                <a16:creationId xmlns:a16="http://schemas.microsoft.com/office/drawing/2014/main" id="{9D92F871-E602-DB1D-D9D7-6C5EE7DC1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5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ubels, tafel, overdekt, kleding&#10;&#10;Automatisch gegenereerde beschrijving">
            <a:extLst>
              <a:ext uri="{FF2B5EF4-FFF2-40B4-BE49-F238E27FC236}">
                <a16:creationId xmlns:a16="http://schemas.microsoft.com/office/drawing/2014/main" id="{266E25BD-D704-D0DF-27A1-494645D5A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overdekt, tafel, meubels, plafond&#10;&#10;Automatisch gegenereerde beschrijving">
            <a:extLst>
              <a:ext uri="{FF2B5EF4-FFF2-40B4-BE49-F238E27FC236}">
                <a16:creationId xmlns:a16="http://schemas.microsoft.com/office/drawing/2014/main" id="{32D11707-4A54-593F-1420-23D894EE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leding, passagier, plafond&#10;&#10;Automatisch gegenereerde beschrijving">
            <a:extLst>
              <a:ext uri="{FF2B5EF4-FFF2-40B4-BE49-F238E27FC236}">
                <a16:creationId xmlns:a16="http://schemas.microsoft.com/office/drawing/2014/main" id="{730F11DE-729A-A748-10FB-CB15EAC00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tafel, meubels&#10;&#10;Automatisch gegenereerde beschrijving">
            <a:extLst>
              <a:ext uri="{FF2B5EF4-FFF2-40B4-BE49-F238E27FC236}">
                <a16:creationId xmlns:a16="http://schemas.microsoft.com/office/drawing/2014/main" id="{79F18304-3ED3-D78D-5944-A81CF495E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n, persoon, jeans&#10;&#10;Automatisch gegenereerde beschrijving">
            <a:extLst>
              <a:ext uri="{FF2B5EF4-FFF2-40B4-BE49-F238E27FC236}">
                <a16:creationId xmlns:a16="http://schemas.microsoft.com/office/drawing/2014/main" id="{A829E550-9849-1F28-ACCF-B1CDD98C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meubels, overdekt&#10;&#10;Automatisch gegenereerde beschrijving">
            <a:extLst>
              <a:ext uri="{FF2B5EF4-FFF2-40B4-BE49-F238E27FC236}">
                <a16:creationId xmlns:a16="http://schemas.microsoft.com/office/drawing/2014/main" id="{90190087-5F7E-97AD-0992-C3EE587F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1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meubels, schip&#10;&#10;Automatisch gegenereerde beschrijving">
            <a:extLst>
              <a:ext uri="{FF2B5EF4-FFF2-40B4-BE49-F238E27FC236}">
                <a16:creationId xmlns:a16="http://schemas.microsoft.com/office/drawing/2014/main" id="{B428B917-F612-4562-3F7F-EE8382F9D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5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65D682-A407-77FA-21C9-51CE86E5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961"/>
            <a:ext cx="3206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60476-31F6-F134-DE1D-E8CF0C75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013" y="1231768"/>
            <a:ext cx="1030420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11:00                Gelegenheid tot embarkeren haven van Enkhuizen tot 11.30 uur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11:30                Vertrek naar Kornwerderzand en koffie/thee en appelgebak worden geserveerd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12.30                Lunch “</a:t>
            </a:r>
            <a:r>
              <a:rPr kumimoji="0" lang="nl-NL" alt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Westfriese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broodmaaltijd” diverse broodsoorten, broodjes, </a:t>
            </a:r>
            <a:r>
              <a:rPr kumimoji="0" lang="nl-NL" altLang="nl-N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Westfriese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krentenmik, verschillende soorten vleeswaren, kaas, zoet beleg, boter, koffie of thee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14:00                Aankomst en bezoek Afsluitdijk Wadden Center voor belangstellenden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15:00                Vertrek en bittergarnituur wordt geserveerd                          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17:30                Aankomst haven van Enkhuizen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5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person, overdekt&#10;&#10;Automatisch gegenereerde beschrijving">
            <a:extLst>
              <a:ext uri="{FF2B5EF4-FFF2-40B4-BE49-F238E27FC236}">
                <a16:creationId xmlns:a16="http://schemas.microsoft.com/office/drawing/2014/main" id="{BC58D9A7-EF46-729E-A01B-2D62390A5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45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n, persoon, raam&#10;&#10;Automatisch gegenereerde beschrijving">
            <a:extLst>
              <a:ext uri="{FF2B5EF4-FFF2-40B4-BE49-F238E27FC236}">
                <a16:creationId xmlns:a16="http://schemas.microsoft.com/office/drawing/2014/main" id="{1448A390-5FAD-AF94-5F8B-A491604CF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3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hemel, buitenshuis&#10;&#10;Automatisch gegenereerde beschrijving">
            <a:extLst>
              <a:ext uri="{FF2B5EF4-FFF2-40B4-BE49-F238E27FC236}">
                <a16:creationId xmlns:a16="http://schemas.microsoft.com/office/drawing/2014/main" id="{89DBAEDF-3592-4F9A-423D-6D70BD0A4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7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olk, hemel, buitenshuis, water&#10;&#10;Automatisch gegenereerde beschrijving">
            <a:extLst>
              <a:ext uri="{FF2B5EF4-FFF2-40B4-BE49-F238E27FC236}">
                <a16:creationId xmlns:a16="http://schemas.microsoft.com/office/drawing/2014/main" id="{9EFBB8F2-D0E5-8883-54DE-638514666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4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ter, hemel, dek, oceaan&#10;&#10;Automatisch gegenereerde beschrijving">
            <a:extLst>
              <a:ext uri="{FF2B5EF4-FFF2-40B4-BE49-F238E27FC236}">
                <a16:creationId xmlns:a16="http://schemas.microsoft.com/office/drawing/2014/main" id="{41CCCFB7-99F6-1AD6-E2D5-16E7E7475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9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ter, hemel, buitenshuis, schip&#10;&#10;Automatisch gegenereerde beschrijving">
            <a:extLst>
              <a:ext uri="{FF2B5EF4-FFF2-40B4-BE49-F238E27FC236}">
                <a16:creationId xmlns:a16="http://schemas.microsoft.com/office/drawing/2014/main" id="{6A505507-42B5-5196-AAEB-0D25DD516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38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hemel, buitenshuis&#10;&#10;Automatisch gegenereerde beschrijving">
            <a:extLst>
              <a:ext uri="{FF2B5EF4-FFF2-40B4-BE49-F238E27FC236}">
                <a16:creationId xmlns:a16="http://schemas.microsoft.com/office/drawing/2014/main" id="{2544D4D8-3085-BFB8-0D61-0605CA016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5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gootsteen, Aanrechtblad&#10;&#10;Automatisch gegenereerde beschrijving">
            <a:extLst>
              <a:ext uri="{FF2B5EF4-FFF2-40B4-BE49-F238E27FC236}">
                <a16:creationId xmlns:a16="http://schemas.microsoft.com/office/drawing/2014/main" id="{403D9E80-0D53-10C1-4066-E0811DA5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31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olk, water&#10;&#10;Automatisch gegenereerde beschrijving">
            <a:extLst>
              <a:ext uri="{FF2B5EF4-FFF2-40B4-BE49-F238E27FC236}">
                <a16:creationId xmlns:a16="http://schemas.microsoft.com/office/drawing/2014/main" id="{6968E9B2-56E5-2B12-AC5E-06FDC603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0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person, stoel&#10;&#10;Automatisch gegenereerde beschrijving">
            <a:extLst>
              <a:ext uri="{FF2B5EF4-FFF2-40B4-BE49-F238E27FC236}">
                <a16:creationId xmlns:a16="http://schemas.microsoft.com/office/drawing/2014/main" id="{0D050A23-2FB0-22C3-006A-637FA4A36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emel, buitenshuis, touw, schip&#10;&#10;Automatisch gegenereerde beschrijving">
            <a:extLst>
              <a:ext uri="{FF2B5EF4-FFF2-40B4-BE49-F238E27FC236}">
                <a16:creationId xmlns:a16="http://schemas.microsoft.com/office/drawing/2014/main" id="{55ADA039-2173-2222-7B8E-2A30C14A2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64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person, mensen&#10;&#10;Automatisch gegenereerde beschrijving">
            <a:extLst>
              <a:ext uri="{FF2B5EF4-FFF2-40B4-BE49-F238E27FC236}">
                <a16:creationId xmlns:a16="http://schemas.microsoft.com/office/drawing/2014/main" id="{9A6D6518-3EC5-90AF-4CEE-BD2C39B3B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97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person, mensen&#10;&#10;Automatisch gegenereerde beschrijving">
            <a:extLst>
              <a:ext uri="{FF2B5EF4-FFF2-40B4-BE49-F238E27FC236}">
                <a16:creationId xmlns:a16="http://schemas.microsoft.com/office/drawing/2014/main" id="{4D37CFA2-4BFD-6BC8-1D4D-DAB4FE81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4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leding, person, tafelgerei&#10;&#10;Automatisch gegenereerde beschrijving">
            <a:extLst>
              <a:ext uri="{FF2B5EF4-FFF2-40B4-BE49-F238E27FC236}">
                <a16:creationId xmlns:a16="http://schemas.microsoft.com/office/drawing/2014/main" id="{EBB3D99A-AB63-E47F-1E51-9E2680A20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19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10C0F56A-3841-4E11-BDB6-66A38FDA4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ransport, watervoertuig, zeilvaartuig, buitenshuis&#10;&#10;Automatisch gegenereerde beschrijving">
            <a:extLst>
              <a:ext uri="{FF2B5EF4-FFF2-40B4-BE49-F238E27FC236}">
                <a16:creationId xmlns:a16="http://schemas.microsoft.com/office/drawing/2014/main" id="{4B34BDFE-E560-4A98-ACE4-A1ECFCE12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5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olk, transport&#10;&#10;Automatisch gegenereerde beschrijving">
            <a:extLst>
              <a:ext uri="{FF2B5EF4-FFF2-40B4-BE49-F238E27FC236}">
                <a16:creationId xmlns:a16="http://schemas.microsoft.com/office/drawing/2014/main" id="{71B22ACA-E72A-18D3-EBAA-4B3494636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87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persoon, hemel, meer&#10;&#10;Automatisch gegenereerde beschrijving">
            <a:extLst>
              <a:ext uri="{FF2B5EF4-FFF2-40B4-BE49-F238E27FC236}">
                <a16:creationId xmlns:a16="http://schemas.microsoft.com/office/drawing/2014/main" id="{79A215E1-0088-2E1D-D602-7B1749B0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5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leding, Menselijk gezicht, peuter&#10;&#10;Automatisch gegenereerde beschrijving">
            <a:extLst>
              <a:ext uri="{FF2B5EF4-FFF2-40B4-BE49-F238E27FC236}">
                <a16:creationId xmlns:a16="http://schemas.microsoft.com/office/drawing/2014/main" id="{43EFEC2B-95BE-83DA-9425-617EA0438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79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ater, wolk&#10;&#10;Automatisch gegenereerde beschrijving">
            <a:extLst>
              <a:ext uri="{FF2B5EF4-FFF2-40B4-BE49-F238E27FC236}">
                <a16:creationId xmlns:a16="http://schemas.microsoft.com/office/drawing/2014/main" id="{9B085CEB-8BF4-10DB-50C9-9B2C9F59E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7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olk, water&#10;&#10;Automatisch gegenereerde beschrijving">
            <a:extLst>
              <a:ext uri="{FF2B5EF4-FFF2-40B4-BE49-F238E27FC236}">
                <a16:creationId xmlns:a16="http://schemas.microsoft.com/office/drawing/2014/main" id="{B4D53A97-C69E-D9BA-C8EA-3D34F1F85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transport, schip&#10;&#10;Automatisch gegenereerde beschrijving">
            <a:extLst>
              <a:ext uri="{FF2B5EF4-FFF2-40B4-BE49-F238E27FC236}">
                <a16:creationId xmlns:a16="http://schemas.microsoft.com/office/drawing/2014/main" id="{9BD101C9-90AA-872A-B3CD-6078AF565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40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engineering, machine, staal, metaal&#10;&#10;Automatisch gegenereerde beschrijving">
            <a:extLst>
              <a:ext uri="{FF2B5EF4-FFF2-40B4-BE49-F238E27FC236}">
                <a16:creationId xmlns:a16="http://schemas.microsoft.com/office/drawing/2014/main" id="{E99D5324-D480-0F32-7F9D-BA898E01D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49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ter, buitenshuis, hemel, gebouw&#10;&#10;Automatisch gegenereerde beschrijving">
            <a:extLst>
              <a:ext uri="{FF2B5EF4-FFF2-40B4-BE49-F238E27FC236}">
                <a16:creationId xmlns:a16="http://schemas.microsoft.com/office/drawing/2014/main" id="{2CEC2CDB-F7C2-F5FE-32EE-21BED7F6F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5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wolk, hemel, water&#10;&#10;Automatisch gegenereerde beschrijving">
            <a:extLst>
              <a:ext uri="{FF2B5EF4-FFF2-40B4-BE49-F238E27FC236}">
                <a16:creationId xmlns:a16="http://schemas.microsoft.com/office/drawing/2014/main" id="{C55DFF0E-7C18-A23D-A3B4-50A145BBA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-6250" b="-4072"/>
          <a:stretch/>
        </p:blipFill>
        <p:spPr>
          <a:xfrm>
            <a:off x="2113934" y="-550607"/>
            <a:ext cx="8180439" cy="77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3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emel, buitenshuis, boot, schip&#10;&#10;Automatisch gegenereerde beschrijving">
            <a:extLst>
              <a:ext uri="{FF2B5EF4-FFF2-40B4-BE49-F238E27FC236}">
                <a16:creationId xmlns:a16="http://schemas.microsoft.com/office/drawing/2014/main" id="{012BE0C8-8C39-EF88-7117-8BC920435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7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olk, gebouw&#10;&#10;Automatisch gegenereerde beschrijving">
            <a:extLst>
              <a:ext uri="{FF2B5EF4-FFF2-40B4-BE49-F238E27FC236}">
                <a16:creationId xmlns:a16="http://schemas.microsoft.com/office/drawing/2014/main" id="{D58B31CF-D5E7-61B7-AD9D-F89F05AD8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36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olk, buitenshuis, hemel, gebouw&#10;&#10;Automatisch gegenereerde beschrijving">
            <a:extLst>
              <a:ext uri="{FF2B5EF4-FFF2-40B4-BE49-F238E27FC236}">
                <a16:creationId xmlns:a16="http://schemas.microsoft.com/office/drawing/2014/main" id="{A931796C-0F9C-CC73-4401-8B6B044FA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5" name="Afbeelding 4" descr="Afbeelding met buitenshuis, boot, water, staal&#10;&#10;Automatisch gegenereerde beschrijving">
            <a:extLst>
              <a:ext uri="{FF2B5EF4-FFF2-40B4-BE49-F238E27FC236}">
                <a16:creationId xmlns:a16="http://schemas.microsoft.com/office/drawing/2014/main" id="{3702E0C5-9C24-236F-E399-DDB6B49A9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4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4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olk, water&#10;&#10;Automatisch gegenereerde beschrijving">
            <a:extLst>
              <a:ext uri="{FF2B5EF4-FFF2-40B4-BE49-F238E27FC236}">
                <a16:creationId xmlns:a16="http://schemas.microsoft.com/office/drawing/2014/main" id="{60D9A781-352B-9ADC-52E5-595D49D06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02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tuin, buitenshuis, persoon, person&#10;&#10;Automatisch gegenereerde beschrijving">
            <a:extLst>
              <a:ext uri="{FF2B5EF4-FFF2-40B4-BE49-F238E27FC236}">
                <a16:creationId xmlns:a16="http://schemas.microsoft.com/office/drawing/2014/main" id="{7C1DD4B5-F38B-F0CB-D453-F23FD739C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6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emel, buitenshuis, wolk, gebouw&#10;&#10;Automatisch gegenereerde beschrijving">
            <a:extLst>
              <a:ext uri="{FF2B5EF4-FFF2-40B4-BE49-F238E27FC236}">
                <a16:creationId xmlns:a16="http://schemas.microsoft.com/office/drawing/2014/main" id="{36132C06-990D-0323-C0D5-376EA2F74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9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emel, buitenshuis, boot, wolk&#10;&#10;Automatisch gegenereerde beschrijving">
            <a:extLst>
              <a:ext uri="{FF2B5EF4-FFF2-40B4-BE49-F238E27FC236}">
                <a16:creationId xmlns:a16="http://schemas.microsoft.com/office/drawing/2014/main" id="{1834E107-E13D-1720-8F7D-9FFB99B5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schip, water&#10;&#10;Automatisch gegenereerde beschrijving">
            <a:extLst>
              <a:ext uri="{FF2B5EF4-FFF2-40B4-BE49-F238E27FC236}">
                <a16:creationId xmlns:a16="http://schemas.microsoft.com/office/drawing/2014/main" id="{94D1A825-EC40-9BE8-ED04-F60BA0F6A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30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ater, wolk&#10;&#10;Automatisch gegenereerde beschrijving">
            <a:extLst>
              <a:ext uri="{FF2B5EF4-FFF2-40B4-BE49-F238E27FC236}">
                <a16:creationId xmlns:a16="http://schemas.microsoft.com/office/drawing/2014/main" id="{62C4B8CB-F548-2D72-3F4F-55E8DAF7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522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wolk, hemel, meer&#10;&#10;Automatisch gegenereerde beschrijving">
            <a:extLst>
              <a:ext uri="{FF2B5EF4-FFF2-40B4-BE49-F238E27FC236}">
                <a16:creationId xmlns:a16="http://schemas.microsoft.com/office/drawing/2014/main" id="{8C9F09BC-AB83-E2C1-2D12-28B9BCE48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24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olk, water&#10;&#10;Automatisch gegenereerde beschrijving">
            <a:extLst>
              <a:ext uri="{FF2B5EF4-FFF2-40B4-BE49-F238E27FC236}">
                <a16:creationId xmlns:a16="http://schemas.microsoft.com/office/drawing/2014/main" id="{C542CE7E-411F-DF67-C27D-1878771B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47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ransport, watervoertuig, buitenshuis, hemel&#10;&#10;Automatisch gegenereerde beschrijving">
            <a:extLst>
              <a:ext uri="{FF2B5EF4-FFF2-40B4-BE49-F238E27FC236}">
                <a16:creationId xmlns:a16="http://schemas.microsoft.com/office/drawing/2014/main" id="{5CF3D595-88A0-1C93-CCD8-3B713DAE9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48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boot, watervoertuig&#10;&#10;Automatisch gegenereerde beschrijving">
            <a:extLst>
              <a:ext uri="{FF2B5EF4-FFF2-40B4-BE49-F238E27FC236}">
                <a16:creationId xmlns:a16="http://schemas.microsoft.com/office/drawing/2014/main" id="{3C158220-81AD-55C8-027C-A8B4E9BB7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36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ater, gebouw&#10;&#10;Automatisch gegenereerde beschrijving">
            <a:extLst>
              <a:ext uri="{FF2B5EF4-FFF2-40B4-BE49-F238E27FC236}">
                <a16:creationId xmlns:a16="http://schemas.microsoft.com/office/drawing/2014/main" id="{75BFC70F-879A-71C8-FA15-29DFCBC9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5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ter, raam, gebouw, hemel&#10;&#10;Automatisch gegenereerde beschrijving">
            <a:extLst>
              <a:ext uri="{FF2B5EF4-FFF2-40B4-BE49-F238E27FC236}">
                <a16:creationId xmlns:a16="http://schemas.microsoft.com/office/drawing/2014/main" id="{A722D99C-54A9-DEF5-87B1-C2F4FBFA9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14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ater, windmolen&#10;&#10;Automatisch gegenereerde beschrijving">
            <a:extLst>
              <a:ext uri="{FF2B5EF4-FFF2-40B4-BE49-F238E27FC236}">
                <a16:creationId xmlns:a16="http://schemas.microsoft.com/office/drawing/2014/main" id="{A2519076-DF72-6077-F5D1-2214B687B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3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water, hemel, meer&#10;&#10;Automatisch gegenereerde beschrijving">
            <a:extLst>
              <a:ext uri="{FF2B5EF4-FFF2-40B4-BE49-F238E27FC236}">
                <a16:creationId xmlns:a16="http://schemas.microsoft.com/office/drawing/2014/main" id="{0545C492-A7EA-764F-F785-319B8129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672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ater, meer, buitenshuis, hemel&#10;&#10;Automatisch gegenereerde beschrijving">
            <a:extLst>
              <a:ext uri="{FF2B5EF4-FFF2-40B4-BE49-F238E27FC236}">
                <a16:creationId xmlns:a16="http://schemas.microsoft.com/office/drawing/2014/main" id="{5B12C5AD-AA3C-D433-796D-E8FD9C9B5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0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olk, boot&#10;&#10;Automatisch gegenereerde beschrijving">
            <a:extLst>
              <a:ext uri="{FF2B5EF4-FFF2-40B4-BE49-F238E27FC236}">
                <a16:creationId xmlns:a16="http://schemas.microsoft.com/office/drawing/2014/main" id="{EA854468-ABD7-7FBA-C48B-22300A3E1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9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ater, wolk&#10;&#10;Automatisch gegenereerde beschrijving">
            <a:extLst>
              <a:ext uri="{FF2B5EF4-FFF2-40B4-BE49-F238E27FC236}">
                <a16:creationId xmlns:a16="http://schemas.microsoft.com/office/drawing/2014/main" id="{66DA6EA7-D7E9-1822-16B1-747CEC926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1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hemel, buitenshuis, boot, schip&#10;&#10;Automatisch gegenereerde beschrijving">
            <a:extLst>
              <a:ext uri="{FF2B5EF4-FFF2-40B4-BE49-F238E27FC236}">
                <a16:creationId xmlns:a16="http://schemas.microsoft.com/office/drawing/2014/main" id="{D64B1B1D-7219-3F58-B9B9-DBC90443B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b="6895"/>
          <a:stretch/>
        </p:blipFill>
        <p:spPr>
          <a:xfrm>
            <a:off x="1460090" y="186578"/>
            <a:ext cx="9271819" cy="64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2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overdekt, trein, spiegel, raam&#10;&#10;Automatisch gegenereerde beschrijving">
            <a:extLst>
              <a:ext uri="{FF2B5EF4-FFF2-40B4-BE49-F238E27FC236}">
                <a16:creationId xmlns:a16="http://schemas.microsoft.com/office/drawing/2014/main" id="{19B0F479-4482-1002-16EA-251C4F3A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567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ater, schip&#10;&#10;Automatisch gegenereerde beschrijving">
            <a:extLst>
              <a:ext uri="{FF2B5EF4-FFF2-40B4-BE49-F238E27FC236}">
                <a16:creationId xmlns:a16="http://schemas.microsoft.com/office/drawing/2014/main" id="{CDD086B9-1C87-0D1A-3095-3488B329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2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leding, person, mensen&#10;&#10;Automatisch gegenereerde beschrijving">
            <a:extLst>
              <a:ext uri="{FF2B5EF4-FFF2-40B4-BE49-F238E27FC236}">
                <a16:creationId xmlns:a16="http://schemas.microsoft.com/office/drawing/2014/main" id="{83482EAB-9063-7E8D-E303-9352A071E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487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leding, transport, person&#10;&#10;Automatisch gegenereerde beschrijving">
            <a:extLst>
              <a:ext uri="{FF2B5EF4-FFF2-40B4-BE49-F238E27FC236}">
                <a16:creationId xmlns:a16="http://schemas.microsoft.com/office/drawing/2014/main" id="{5AE0534B-973A-8973-574E-0DFA078E5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447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B1B46-9517-6633-59FD-CB0DF385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239" y="2212257"/>
            <a:ext cx="8964560" cy="6056671"/>
          </a:xfrm>
        </p:spPr>
        <p:txBody>
          <a:bodyPr>
            <a:normAutofit/>
          </a:bodyPr>
          <a:lstStyle/>
          <a:p>
            <a:pPr algn="r"/>
            <a:r>
              <a:rPr lang="nl-NL" sz="4000" dirty="0"/>
              <a:t>Foto’s       Willem Geluk</a:t>
            </a:r>
          </a:p>
        </p:txBody>
      </p:sp>
      <p:pic>
        <p:nvPicPr>
          <p:cNvPr id="3" name="Afbeelding 2" descr="Afbeelding met hemel, buitenshuis, touw, schip&#10;&#10;Automatisch gegenereerde beschrijving">
            <a:extLst>
              <a:ext uri="{FF2B5EF4-FFF2-40B4-BE49-F238E27FC236}">
                <a16:creationId xmlns:a16="http://schemas.microsoft.com/office/drawing/2014/main" id="{4325F87D-EEA8-AC6C-9EE2-02FED66EE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4" b="63537" l="36597" r="64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65" t="646" r="31613" b="29475"/>
          <a:stretch/>
        </p:blipFill>
        <p:spPr>
          <a:xfrm>
            <a:off x="2005779" y="-518547"/>
            <a:ext cx="5321103" cy="78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0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meer, water, natuur&#10;&#10;Automatisch gegenereerde beschrijving">
            <a:extLst>
              <a:ext uri="{FF2B5EF4-FFF2-40B4-BE49-F238E27FC236}">
                <a16:creationId xmlns:a16="http://schemas.microsoft.com/office/drawing/2014/main" id="{6E3BF6D9-BB9D-764F-7122-6AAD89DE2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8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water, schip&#10;&#10;Automatisch gegenereerde beschrijving">
            <a:extLst>
              <a:ext uri="{FF2B5EF4-FFF2-40B4-BE49-F238E27FC236}">
                <a16:creationId xmlns:a16="http://schemas.microsoft.com/office/drawing/2014/main" id="{A9743B2C-EFE0-C596-A70C-C80B7F97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9" b="19960"/>
          <a:stretch/>
        </p:blipFill>
        <p:spPr>
          <a:xfrm>
            <a:off x="1245419" y="473177"/>
            <a:ext cx="9951021" cy="59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pak, Menselijk gezicht&#10;&#10;Automatisch gegenereerde beschrijving">
            <a:extLst>
              <a:ext uri="{FF2B5EF4-FFF2-40B4-BE49-F238E27FC236}">
                <a16:creationId xmlns:a16="http://schemas.microsoft.com/office/drawing/2014/main" id="{9AADD50B-58F1-F3D8-7660-79C4EB66E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40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82</Words>
  <Application>Microsoft Office PowerPoint</Application>
  <PresentationFormat>Breedbeeld</PresentationFormat>
  <Paragraphs>13</Paragraphs>
  <Slides>66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66</vt:i4>
      </vt:variant>
    </vt:vector>
  </HeadingPairs>
  <TitlesOfParts>
    <vt:vector size="71" baseType="lpstr">
      <vt:lpstr>Aptos</vt:lpstr>
      <vt:lpstr>Aptos Display</vt:lpstr>
      <vt:lpstr>Arial</vt:lpstr>
      <vt:lpstr>Calibri</vt:lpstr>
      <vt:lpstr>Kantoorthema</vt:lpstr>
      <vt:lpstr>VAARTOCHT 16 SEPTEMBER 2024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Foto’s       Willem Geluk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Willem Geluk</dc:creator>
  <cp:lastModifiedBy>Willem Geluk</cp:lastModifiedBy>
  <cp:revision>2</cp:revision>
  <dcterms:created xsi:type="dcterms:W3CDTF">2024-09-17T11:09:39Z</dcterms:created>
  <dcterms:modified xsi:type="dcterms:W3CDTF">2024-09-17T12:25:26Z</dcterms:modified>
</cp:coreProperties>
</file>